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Boiling Point  of Water</a:t>
            </a:r>
            <a:r>
              <a:rPr lang="en-US" baseline="0"/>
              <a:t> Samples</a:t>
            </a:r>
          </a:p>
          <a:p>
            <a:pPr>
              <a:defRPr/>
            </a:pPr>
            <a:r>
              <a:rPr lang="en-US"/>
              <a:t>(in degrees Celsius)</a:t>
            </a:r>
          </a:p>
        </c:rich>
      </c:tx>
      <c:layout>
        <c:manualLayout>
          <c:xMode val="edge"/>
          <c:yMode val="edge"/>
          <c:x val="0.332293793136969"/>
          <c:y val="5.0925736688523522E-2"/>
        </c:manualLayout>
      </c:layout>
    </c:title>
    <c:plotArea>
      <c:layout>
        <c:manualLayout>
          <c:layoutTarget val="inner"/>
          <c:xMode val="edge"/>
          <c:yMode val="edge"/>
          <c:x val="0.13486682595610333"/>
          <c:y val="0.2565112096239513"/>
          <c:w val="0.79309492563429573"/>
          <c:h val="0.4834483671736881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Boiling Point (in degrees Celsius)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Pure Water</c:v>
                </c:pt>
                <c:pt idx="1">
                  <c:v>15% Salt Water</c:v>
                </c:pt>
                <c:pt idx="2">
                  <c:v>30% Salt Water</c:v>
                </c:pt>
                <c:pt idx="3">
                  <c:v>Tony's Lung Fluid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103</c:v>
                </c:pt>
                <c:pt idx="2">
                  <c:v>105</c:v>
                </c:pt>
                <c:pt idx="3">
                  <c:v>103</c:v>
                </c:pt>
              </c:numCache>
            </c:numRef>
          </c:val>
        </c:ser>
        <c:axId val="90336256"/>
        <c:axId val="90346240"/>
      </c:barChart>
      <c:catAx>
        <c:axId val="90336256"/>
        <c:scaling>
          <c:orientation val="minMax"/>
        </c:scaling>
        <c:axPos val="b"/>
        <c:tickLblPos val="nextTo"/>
        <c:crossAx val="90346240"/>
        <c:crosses val="autoZero"/>
        <c:auto val="1"/>
        <c:lblAlgn val="ctr"/>
        <c:lblOffset val="100"/>
      </c:catAx>
      <c:valAx>
        <c:axId val="90346240"/>
        <c:scaling>
          <c:orientation val="minMax"/>
        </c:scaling>
        <c:axPos val="l"/>
        <c:majorGridlines/>
        <c:numFmt formatCode="General" sourceLinked="1"/>
        <c:tickLblPos val="nextTo"/>
        <c:crossAx val="90336256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0.29184</cdr:x>
      <cdr:y>0.86254</cdr:y>
    </cdr:from>
    <cdr:to>
      <cdr:x>0.7299</cdr:x>
      <cdr:y>0.96936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2652" y="2555076"/>
          <a:ext cx="2090439" cy="316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/>
            <a:t>Water </a:t>
          </a:r>
          <a:r>
            <a:rPr lang="en-US" sz="1100" baseline="0"/>
            <a:t> Samples Tested</a:t>
          </a:r>
          <a:endParaRPr lang="en-US" sz="1100"/>
        </a:p>
      </cdr:txBody>
    </cdr:sp>
  </cdr:relSizeAnchor>
  <cdr:relSizeAnchor xmlns:cdr="http://schemas.openxmlformats.org/drawingml/2006/chartDrawing">
    <cdr:from>
      <cdr:x>0.01616</cdr:x>
      <cdr:y>0.17804</cdr:y>
    </cdr:from>
    <cdr:to>
      <cdr:x>0.05206</cdr:x>
      <cdr:y>0.69733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5726" y="571501"/>
          <a:ext cx="190500" cy="1666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EFAE8-884C-4DB8-835D-FFB3EFB2327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Laboratories and Demonstrations in the Science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Laboratory – an exploratory experience where the student is required to utilize a skill set that is specific to the discipline of science.</a:t>
            </a:r>
          </a:p>
          <a:p>
            <a:endParaRPr lang="en-US" dirty="0"/>
          </a:p>
          <a:p>
            <a:r>
              <a:rPr lang="en-US" dirty="0" smtClean="0"/>
              <a:t>Demonstration – a presentation where the instructor utilizes different strategies to demonstrate a concept to the class as a whole.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always be a “mini experiment”</a:t>
            </a:r>
          </a:p>
          <a:p>
            <a:r>
              <a:rPr lang="en-US" dirty="0" smtClean="0"/>
              <a:t>Used to clarify, introduce, or illustrate concepts</a:t>
            </a:r>
          </a:p>
          <a:p>
            <a:r>
              <a:rPr lang="en-US" dirty="0" smtClean="0"/>
              <a:t>Often used when doing a laboratory would be </a:t>
            </a:r>
          </a:p>
          <a:p>
            <a:pPr lvl="1"/>
            <a:r>
              <a:rPr lang="en-US" dirty="0" smtClean="0"/>
              <a:t>Overly time-consuming</a:t>
            </a:r>
          </a:p>
          <a:p>
            <a:pPr lvl="1"/>
            <a:r>
              <a:rPr lang="en-US" dirty="0" smtClean="0"/>
              <a:t>Too expensive</a:t>
            </a:r>
          </a:p>
          <a:p>
            <a:pPr lvl="1"/>
            <a:r>
              <a:rPr lang="en-US" dirty="0" smtClean="0"/>
              <a:t>Too involved for students</a:t>
            </a:r>
          </a:p>
          <a:p>
            <a:pPr lvl="1"/>
            <a:r>
              <a:rPr lang="en-US" dirty="0" smtClean="0"/>
              <a:t>Too dangerous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used to introduce, explore, or reinforce concepts.</a:t>
            </a:r>
          </a:p>
          <a:p>
            <a:r>
              <a:rPr lang="en-US" dirty="0" smtClean="0"/>
              <a:t>Differ from activities in that labs require a particular skill or skills to be demonstrated.</a:t>
            </a:r>
          </a:p>
          <a:p>
            <a:r>
              <a:rPr lang="en-US" dirty="0" smtClean="0"/>
              <a:t>Level of inquiry depends on how the lab is constructed/set up.</a:t>
            </a:r>
          </a:p>
          <a:p>
            <a:r>
              <a:rPr lang="en-US" dirty="0" smtClean="0"/>
              <a:t>Biggest concern for teachers is safety.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from The Death of Tony LaGuardia Part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160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Laboratories and Demonstrations in the Science Classroom</vt:lpstr>
      <vt:lpstr>Definitions</vt:lpstr>
      <vt:lpstr>Demonstrations</vt:lpstr>
      <vt:lpstr>Laboratories</vt:lpstr>
      <vt:lpstr>Results from The Death of Tony LaGuardia Part 1</vt:lpstr>
    </vt:vector>
  </TitlesOfParts>
  <Company>Illinois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Laboratories and Demonstrations in the Science Classroom</dc:title>
  <dc:creator>elpalme</dc:creator>
  <cp:lastModifiedBy>elpalme</cp:lastModifiedBy>
  <cp:revision>2</cp:revision>
  <dcterms:created xsi:type="dcterms:W3CDTF">2010-10-25T14:38:12Z</dcterms:created>
  <dcterms:modified xsi:type="dcterms:W3CDTF">2011-03-14T19:36:17Z</dcterms:modified>
</cp:coreProperties>
</file>